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9EE27-F130-4848-BF5F-1EBEE8E4326A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B7837-3978-4EE0-94DC-7FACA2F050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04B7E-DC07-4251-BEE5-A0B074076E57}" type="datetimeFigureOut">
              <a:rPr lang="en-US" smtClean="0"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D5DFC-303F-4279-B9B0-442BE78646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  <a:ln>
            <a:noFill/>
          </a:ln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sz="6600" b="1" dirty="0" smtClean="0">
                <a:ln>
                  <a:noFill/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Imprint MT Shadow" pitchFamily="82" charset="0"/>
              </a:rPr>
              <a:t>Little Tikes Champs Sports Center</a:t>
            </a:r>
            <a:endParaRPr lang="en-US" sz="6600" b="1" dirty="0">
              <a:ln>
                <a:noFill/>
                <a:prstDash val="solid"/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Imprint MT Shadow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9400" y="3230940"/>
            <a:ext cx="266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Only 29.95!!!! </a:t>
            </a:r>
            <a:endParaRPr lang="en-US" sz="48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352800"/>
            <a:ext cx="3124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Only 29.95</a:t>
            </a:r>
            <a:r>
              <a:rPr lang="en-US" sz="4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!!!!</a:t>
            </a:r>
            <a:r>
              <a:rPr lang="en-US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endParaRPr lang="en-US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" name="Picture 9" descr="JPD1623A_OL_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2362200"/>
            <a:ext cx="4191000" cy="4191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2400" y="5657671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Johnny Robles </a:t>
            </a:r>
            <a:b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Alejandra Pena</a:t>
            </a:r>
            <a:b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Valeria Guerra</a:t>
            </a:r>
            <a:b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b="1" cap="all" dirty="0" err="1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Liliana</a:t>
            </a:r>
            <a:r>
              <a:rPr lang="en-US" b="1" cap="all" dirty="0" smtClean="0">
                <a:ln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Hernandez</a:t>
            </a:r>
            <a:endParaRPr lang="en-US" b="1" cap="all" dirty="0">
              <a:ln/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Why is It For You???</a:t>
            </a:r>
            <a:endParaRPr lang="en-US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47500" lnSpcReduction="20000"/>
          </a:bodyPr>
          <a:lstStyle/>
          <a:p>
            <a:r>
              <a:rPr lang="en-US" sz="42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2006 Oppenheim Toy Portfolio Gold Seal Award Winner </a:t>
            </a:r>
            <a: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All the top sports, baseball, football and basketball rolled into one colorful, fun activity center!</a:t>
            </a:r>
            <a:b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51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Features: </a:t>
            </a:r>
            <a: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en-US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/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 •  Interactive backboard keeps track of baskets and counts down from 10 to 1, 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   building number awareness   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 •  Make a basket and hear 5 sports songs and 5 sports themed sound effects which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   encourages imaginations as well as stimulates sensory and auditory skills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•  Football shaped spinner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 •  Attached "clicking" baseball 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 •  Has a carrying handle on backboard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•  Volume control 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 •  Accessories include: 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      * 1-Soft bat 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      * 2- Soft basketballs  </a:t>
            </a:r>
            <a:b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en-US" sz="38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    •  Requires 3 “AA” batteries (not included) </a:t>
            </a:r>
            <a:endParaRPr lang="en-US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Here’s Some Reviews !!!!!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5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Great Toy!</a:t>
            </a:r>
          </a:p>
          <a:p>
            <a:pPr algn="ctr">
              <a:buNone/>
            </a:pP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 am a science teacher at MK Luther High School. I recently bought the Little Tikes Champs Sport Center and use it in my curriculum. My students laughed at first but now it’s the main source that I use to teach all laws of motion as well as speed and acceleration.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The Concept</a:t>
            </a:r>
            <a:endParaRPr lang="en-US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 The </a:t>
            </a:r>
            <a:r>
              <a:rPr lang="en-US" dirty="0">
                <a:solidFill>
                  <a:srgbClr val="FF0000"/>
                </a:solidFill>
              </a:rPr>
              <a:t>concept of </a:t>
            </a:r>
            <a:r>
              <a:rPr lang="en-US" dirty="0" smtClean="0">
                <a:solidFill>
                  <a:srgbClr val="FF0000"/>
                </a:solidFill>
              </a:rPr>
              <a:t>speed is one of the concepts of this device. </a:t>
            </a:r>
            <a:r>
              <a:rPr lang="en-US" dirty="0">
                <a:solidFill>
                  <a:srgbClr val="FF0000"/>
                </a:solidFill>
              </a:rPr>
              <a:t>How am I going to explain this, you may wonder. Simple I answer, on the little tikes sports center it comes equipped with 3 types of sports. A basketball </a:t>
            </a:r>
            <a:r>
              <a:rPr lang="en-US" dirty="0" smtClean="0">
                <a:solidFill>
                  <a:srgbClr val="FF0000"/>
                </a:solidFill>
              </a:rPr>
              <a:t>concept, how </a:t>
            </a:r>
            <a:r>
              <a:rPr lang="en-US" dirty="0">
                <a:solidFill>
                  <a:srgbClr val="FF0000"/>
                </a:solidFill>
              </a:rPr>
              <a:t>I plan on doing this is by taking the baseball, holding it at its beginning position and measure all the way around back to the stairs position. And then hitting a baseball with a base </a:t>
            </a:r>
            <a:r>
              <a:rPr lang="en-US" dirty="0" smtClean="0">
                <a:solidFill>
                  <a:srgbClr val="FF0000"/>
                </a:solidFill>
              </a:rPr>
              <a:t>drum beater or some other device </a:t>
            </a:r>
            <a:r>
              <a:rPr lang="en-US" dirty="0">
                <a:solidFill>
                  <a:srgbClr val="FF0000"/>
                </a:solidFill>
              </a:rPr>
              <a:t>and doing the basic method of distance/time = speed and do it again and again multiple times and then average the time to get an overall speed.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211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Little Tikes Champs Sports Center</vt:lpstr>
      <vt:lpstr>Why is It For You???</vt:lpstr>
      <vt:lpstr>Here’s Some Reviews !!!!!</vt:lpstr>
      <vt:lpstr>The Concept</vt:lpstr>
    </vt:vector>
  </TitlesOfParts>
  <Company>San Antonio Independent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Little Tikes Champs Sports Center</dc:title>
  <dc:creator>alejandrap1004</dc:creator>
  <cp:lastModifiedBy>alejandrap1004</cp:lastModifiedBy>
  <cp:revision>3</cp:revision>
  <dcterms:created xsi:type="dcterms:W3CDTF">2012-05-03T14:13:01Z</dcterms:created>
  <dcterms:modified xsi:type="dcterms:W3CDTF">2012-05-03T14:37:49Z</dcterms:modified>
</cp:coreProperties>
</file>